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56" r:id="rId8"/>
    <p:sldId id="268" r:id="rId9"/>
    <p:sldId id="264" r:id="rId10"/>
    <p:sldId id="271" r:id="rId11"/>
    <p:sldId id="275" r:id="rId12"/>
    <p:sldId id="283" r:id="rId13"/>
    <p:sldId id="288" r:id="rId14"/>
    <p:sldId id="289" r:id="rId15"/>
    <p:sldId id="287" r:id="rId16"/>
    <p:sldId id="285" r:id="rId17"/>
    <p:sldId id="257" r:id="rId18"/>
    <p:sldId id="270" r:id="rId19"/>
    <p:sldId id="278" r:id="rId20"/>
    <p:sldId id="261" r:id="rId21"/>
    <p:sldId id="273" r:id="rId22"/>
    <p:sldId id="279" r:id="rId23"/>
    <p:sldId id="280" r:id="rId24"/>
    <p:sldId id="281" r:id="rId25"/>
    <p:sldId id="286" r:id="rId26"/>
    <p:sldId id="290" r:id="rId27"/>
    <p:sldId id="291" r:id="rId28"/>
    <p:sldId id="284" r:id="rId29"/>
    <p:sldId id="266" r:id="rId30"/>
    <p:sldId id="265" r:id="rId31"/>
    <p:sldId id="259" r:id="rId32"/>
    <p:sldId id="260" r:id="rId33"/>
    <p:sldId id="258" r:id="rId34"/>
    <p:sldId id="269" r:id="rId35"/>
    <p:sldId id="274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0" autoAdjust="0"/>
    <p:restoredTop sz="94660"/>
  </p:normalViewPr>
  <p:slideViewPr>
    <p:cSldViewPr snapToGrid="0">
      <p:cViewPr>
        <p:scale>
          <a:sx n="125" d="100"/>
          <a:sy n="125" d="100"/>
        </p:scale>
        <p:origin x="930" y="8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15/01/2025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7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>
            <a:off x="0" y="1362868"/>
            <a:ext cx="6110625" cy="3579674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/>
          <a:stretch/>
        </p:blipFill>
        <p:spPr>
          <a:xfrm>
            <a:off x="6073939" y="1498860"/>
            <a:ext cx="6118061" cy="34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 rot="5400000">
            <a:off x="4072811" y="1509574"/>
            <a:ext cx="6768097" cy="396482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r="6261"/>
          <a:stretch/>
        </p:blipFill>
        <p:spPr>
          <a:xfrm rot="5400000">
            <a:off x="828509" y="1580008"/>
            <a:ext cx="6149791" cy="379062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417AE48-D7CC-A75E-69F6-88E32127E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r="96003"/>
          <a:stretch/>
        </p:blipFill>
        <p:spPr>
          <a:xfrm rot="5400000">
            <a:off x="3766203" y="-1737757"/>
            <a:ext cx="273716" cy="3766949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716D5EB-815B-EC84-6234-AC260D3A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0" t="175" r="-214" b="-175"/>
          <a:stretch/>
        </p:blipFill>
        <p:spPr>
          <a:xfrm rot="5400000">
            <a:off x="3775055" y="4879547"/>
            <a:ext cx="245039" cy="3790623"/>
          </a:xfrm>
          <a:prstGeom prst="rect">
            <a:avLst/>
          </a:prstGeom>
        </p:spPr>
      </p:pic>
      <p:pic>
        <p:nvPicPr>
          <p:cNvPr id="3" name="Picture 2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DF28A26C-F6FF-8633-3DFF-18A8F2F5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8"/>
          <a:stretch/>
        </p:blipFill>
        <p:spPr>
          <a:xfrm rot="5400000">
            <a:off x="3746500" y="4880713"/>
            <a:ext cx="325822" cy="3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34FDCA41-B701-C217-3F08-F5A671FE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1077" y="1428547"/>
            <a:ext cx="6884742" cy="3974165"/>
          </a:xfrm>
          <a:prstGeom prst="rect">
            <a:avLst/>
          </a:prstGeom>
        </p:spPr>
      </p:pic>
      <p:pic>
        <p:nvPicPr>
          <p:cNvPr id="7" name="Picture 6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88CD0E85-3EA4-EF48-C56A-FEC6DC89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r="6221"/>
          <a:stretch/>
        </p:blipFill>
        <p:spPr>
          <a:xfrm rot="5400000">
            <a:off x="1382804" y="1575668"/>
            <a:ext cx="6120934" cy="3791232"/>
          </a:xfrm>
          <a:prstGeom prst="rect">
            <a:avLst/>
          </a:prstGeom>
        </p:spPr>
      </p:pic>
      <p:pic>
        <p:nvPicPr>
          <p:cNvPr id="11" name="Picture 10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C44C0A01-31F1-A450-4264-9019348FA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4" r="-30"/>
          <a:stretch/>
        </p:blipFill>
        <p:spPr>
          <a:xfrm rot="5400000">
            <a:off x="4315884" y="4846925"/>
            <a:ext cx="254773" cy="3791232"/>
          </a:xfrm>
          <a:prstGeom prst="rect">
            <a:avLst/>
          </a:prstGeom>
        </p:spPr>
      </p:pic>
      <p:pic>
        <p:nvPicPr>
          <p:cNvPr id="2" name="Picture 1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104B50EF-3F23-38D9-61E2-1C1ABBEC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95221"/>
          <a:stretch/>
        </p:blipFill>
        <p:spPr>
          <a:xfrm rot="5400000">
            <a:off x="4230301" y="-1800806"/>
            <a:ext cx="307780" cy="39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pressure&#10;&#10;Description automatically generated">
            <a:extLst>
              <a:ext uri="{FF2B5EF4-FFF2-40B4-BE49-F238E27FC236}">
                <a16:creationId xmlns:a16="http://schemas.microsoft.com/office/drawing/2014/main" id="{244DC72A-54B6-9A8D-B5B8-45232BC695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946" y="139017"/>
            <a:ext cx="9011763" cy="6579965"/>
          </a:xfrm>
          <a:prstGeom prst="rect">
            <a:avLst/>
          </a:prstGeom>
        </p:spPr>
      </p:pic>
      <p:pic>
        <p:nvPicPr>
          <p:cNvPr id="6" name="Picture 5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57C31276-0FAA-2F3F-606E-921ED13F29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36" t="60837" r="60226" b="17695"/>
          <a:stretch/>
        </p:blipFill>
        <p:spPr>
          <a:xfrm>
            <a:off x="2572603" y="4142096"/>
            <a:ext cx="2490716" cy="141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B4D72C5E-C076-39D2-5336-6CDC5E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/>
          <a:stretch/>
        </p:blipFill>
        <p:spPr>
          <a:xfrm>
            <a:off x="1348668" y="339205"/>
            <a:ext cx="9494664" cy="6179590"/>
          </a:xfrm>
          <a:prstGeom prst="rect">
            <a:avLst/>
          </a:prstGeom>
        </p:spPr>
      </p:pic>
      <p:pic>
        <p:nvPicPr>
          <p:cNvPr id="5" name="Picture 4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DFDA94ED-E8A1-C222-85DD-8B7EED23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b="3666"/>
          <a:stretch/>
        </p:blipFill>
        <p:spPr>
          <a:xfrm>
            <a:off x="4362824" y="492407"/>
            <a:ext cx="3196281" cy="22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892188-90A9-5F59-3FFE-23437735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7" y="1220851"/>
            <a:ext cx="6122663" cy="4164934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A1A054C-6CF2-54EE-268F-D4241A513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851"/>
            <a:ext cx="6096000" cy="41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46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2D80B3-C8C8-2CB5-1BB8-42C96A3F7F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of a chart&#10;&#10;Description automatically generated with medium confidence">
            <a:extLst>
              <a:ext uri="{FF2B5EF4-FFF2-40B4-BE49-F238E27FC236}">
                <a16:creationId xmlns:a16="http://schemas.microsoft.com/office/drawing/2014/main" id="{C5B78202-2E78-09E4-EBA2-284DDC0C2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26" y="985083"/>
            <a:ext cx="6122663" cy="4636469"/>
          </a:xfrm>
          <a:prstGeom prst="rect">
            <a:avLst/>
          </a:prstGeom>
        </p:spPr>
      </p:pic>
      <p:pic>
        <p:nvPicPr>
          <p:cNvPr id="11" name="Picture 10" descr="A graph of a function&#10;&#10;Description automatically generated with medium confidence">
            <a:extLst>
              <a:ext uri="{FF2B5EF4-FFF2-40B4-BE49-F238E27FC236}">
                <a16:creationId xmlns:a16="http://schemas.microsoft.com/office/drawing/2014/main" id="{2D1AD6A2-D4EE-22C1-EF61-F851FDC512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7" y="985082"/>
            <a:ext cx="6201085" cy="463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109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DAB60FF-6E2A-7400-272C-0485E3BADF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61" y="831273"/>
            <a:ext cx="12186139" cy="4800600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EA14D68-6CF5-1853-2098-0C4A0403B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r="6184" b="86538"/>
          <a:stretch/>
        </p:blipFill>
        <p:spPr>
          <a:xfrm>
            <a:off x="633413" y="824923"/>
            <a:ext cx="5337896" cy="6465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9B9C43-778E-6EEF-EDFC-BB8B080069C7}"/>
              </a:ext>
            </a:extLst>
          </p:cNvPr>
          <p:cNvSpPr txBox="1"/>
          <p:nvPr/>
        </p:nvSpPr>
        <p:spPr>
          <a:xfrm rot="16200000">
            <a:off x="11162264" y="3062296"/>
            <a:ext cx="1709197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p(x)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294432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555</Words>
  <Application>Microsoft Office PowerPoint</Application>
  <PresentationFormat>Widescreen</PresentationFormat>
  <Paragraphs>129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56</cp:revision>
  <dcterms:created xsi:type="dcterms:W3CDTF">2024-03-13T10:06:32Z</dcterms:created>
  <dcterms:modified xsi:type="dcterms:W3CDTF">2025-01-15T14:45:06Z</dcterms:modified>
</cp:coreProperties>
</file>